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96" r:id="rId1"/>
  </p:sldMasterIdLst>
  <p:sldIdLst>
    <p:sldId id="256" r:id="rId2"/>
    <p:sldId id="259" r:id="rId3"/>
    <p:sldId id="260" r:id="rId4"/>
    <p:sldId id="262" r:id="rId5"/>
    <p:sldId id="258" r:id="rId6"/>
    <p:sldId id="257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777" autoAdjust="0"/>
    <p:restoredTop sz="94660"/>
  </p:normalViewPr>
  <p:slideViewPr>
    <p:cSldViewPr>
      <p:cViewPr varScale="1">
        <p:scale>
          <a:sx n="135" d="100"/>
          <a:sy n="135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0DD04D60-377B-4FC6-8D34-6DC0C5B02C13}" type="datetimeFigureOut">
              <a:rPr lang="en-US" smtClean="0"/>
              <a:pPr/>
              <a:t>7/31/12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4592624-6529-4927-A6DD-9C20FBEA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INTERVALS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Contour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895600"/>
            <a:ext cx="914400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3600" u="sng" dirty="0" smtClean="0"/>
              <a:t>Contour</a:t>
            </a:r>
            <a:r>
              <a:rPr lang="en-US" sz="3600" dirty="0" smtClean="0"/>
              <a:t>- the shape of a musical line</a:t>
            </a:r>
          </a:p>
          <a:p>
            <a:r>
              <a:rPr lang="en-US" sz="3600" dirty="0" smtClean="0"/>
              <a:t>It follows the direction of the intervals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257800"/>
          </a:xfrm>
        </p:spPr>
        <p:txBody>
          <a:bodyPr>
            <a:normAutofit/>
          </a:bodyPr>
          <a:lstStyle/>
          <a:p>
            <a:r>
              <a:rPr lang="en-US" u="sng" dirty="0" smtClean="0"/>
              <a:t>Interval</a:t>
            </a:r>
            <a:r>
              <a:rPr lang="en-US" dirty="0" smtClean="0"/>
              <a:t>- the distance between musical notes</a:t>
            </a:r>
          </a:p>
          <a:p>
            <a:endParaRPr lang="en-US" dirty="0" smtClean="0"/>
          </a:p>
          <a:p>
            <a:r>
              <a:rPr lang="en-US" dirty="0" smtClean="0"/>
              <a:t>Determine the interval by counting the lines and spaces on the staff.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Always count the line or space of the first note!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r>
              <a:rPr lang="en-US" dirty="0" smtClean="0"/>
              <a:t>Intervals</a:t>
            </a:r>
            <a:endParaRPr lang="en-US" dirty="0"/>
          </a:p>
        </p:txBody>
      </p:sp>
      <p:pic>
        <p:nvPicPr>
          <p:cNvPr id="4" name="Picture 3" descr="Fif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048000"/>
            <a:ext cx="6392636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12837"/>
            <a:ext cx="9144000" cy="2087563"/>
          </a:xfrm>
        </p:spPr>
        <p:txBody>
          <a:bodyPr/>
          <a:lstStyle/>
          <a:p>
            <a:r>
              <a:rPr lang="en-US" dirty="0" smtClean="0"/>
              <a:t>Intervals are named after the scale they come from.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dirty="0" smtClean="0"/>
              <a:t>C </a:t>
            </a:r>
            <a:r>
              <a:rPr lang="en-US" u="sng" dirty="0" smtClean="0"/>
              <a:t>Major</a:t>
            </a:r>
            <a:r>
              <a:rPr lang="en-US" dirty="0" smtClean="0"/>
              <a:t> Scale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r>
              <a:rPr lang="en-US" dirty="0" smtClean="0"/>
              <a:t>Names of Intervals</a:t>
            </a:r>
            <a:endParaRPr lang="en-US" dirty="0"/>
          </a:p>
        </p:txBody>
      </p:sp>
      <p:pic>
        <p:nvPicPr>
          <p:cNvPr id="4" name="Picture 3" descr="Scal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757" y="1752600"/>
            <a:ext cx="8463643" cy="762000"/>
          </a:xfrm>
          <a:prstGeom prst="rect">
            <a:avLst/>
          </a:prstGeom>
        </p:spPr>
      </p:pic>
      <p:pic>
        <p:nvPicPr>
          <p:cNvPr id="5" name="Picture 4" descr="Seco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895600"/>
            <a:ext cx="3812633" cy="1142506"/>
          </a:xfrm>
          <a:prstGeom prst="rect">
            <a:avLst/>
          </a:prstGeom>
        </p:spPr>
      </p:pic>
      <p:pic>
        <p:nvPicPr>
          <p:cNvPr id="7" name="Picture 6" descr="Sixt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4821172"/>
            <a:ext cx="3831889" cy="104622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029200" y="2895600"/>
            <a:ext cx="3831889" cy="2971800"/>
            <a:chOff x="4392609" y="2895600"/>
            <a:chExt cx="3831889" cy="2971800"/>
          </a:xfrm>
        </p:grpSpPr>
        <p:pic>
          <p:nvPicPr>
            <p:cNvPr id="6" name="Picture 5" descr="Third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392609" y="2895600"/>
              <a:ext cx="3831889" cy="1046228"/>
            </a:xfrm>
            <a:prstGeom prst="rect">
              <a:avLst/>
            </a:prstGeom>
          </p:spPr>
        </p:pic>
        <p:pic>
          <p:nvPicPr>
            <p:cNvPr id="8" name="Picture 7" descr="Seventh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92609" y="4821172"/>
              <a:ext cx="3831889" cy="1046228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838200" y="39624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Major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= M2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562600" y="38862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Major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= M3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0" y="58013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Major 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= M6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019800" y="57912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Major 7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= M7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r>
              <a:rPr lang="en-US" dirty="0" smtClean="0"/>
              <a:t>Intervals with Special Names</a:t>
            </a:r>
            <a:endParaRPr lang="en-US" dirty="0"/>
          </a:p>
        </p:txBody>
      </p:sp>
      <p:pic>
        <p:nvPicPr>
          <p:cNvPr id="5" name="Picture 4" descr="Seco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454830"/>
            <a:ext cx="3812633" cy="1040970"/>
          </a:xfrm>
          <a:prstGeom prst="rect">
            <a:avLst/>
          </a:prstGeom>
        </p:spPr>
      </p:pic>
      <p:pic>
        <p:nvPicPr>
          <p:cNvPr id="7" name="Picture 6" descr="Six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315973"/>
            <a:ext cx="3831889" cy="1046227"/>
          </a:xfrm>
          <a:prstGeom prst="rect">
            <a:avLst/>
          </a:prstGeom>
        </p:spPr>
      </p:pic>
      <p:pic>
        <p:nvPicPr>
          <p:cNvPr id="6" name="Picture 5" descr="Thir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3449573"/>
            <a:ext cx="3831889" cy="1046227"/>
          </a:xfrm>
          <a:prstGeom prst="rect">
            <a:avLst/>
          </a:prstGeom>
        </p:spPr>
      </p:pic>
      <p:pic>
        <p:nvPicPr>
          <p:cNvPr id="8" name="Picture 7" descr="Sevent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43555" y="1371600"/>
            <a:ext cx="3250779" cy="104622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8200" y="252478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Perfect 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= P4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914400" y="4684693"/>
            <a:ext cx="29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Perfect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= P1</a:t>
            </a:r>
          </a:p>
          <a:p>
            <a:pPr algn="ctr"/>
            <a:r>
              <a:rPr lang="en-US" sz="2800" u="sng" dirty="0" smtClean="0"/>
              <a:t>Unison</a:t>
            </a:r>
            <a:endParaRPr lang="en-US" sz="2800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5715000" y="252478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Perfect 5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= P5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5638800" y="4684693"/>
            <a:ext cx="29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Perfect 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= P8</a:t>
            </a:r>
          </a:p>
          <a:p>
            <a:pPr algn="ctr"/>
            <a:r>
              <a:rPr lang="en-US" sz="2800" u="sng" dirty="0" smtClean="0"/>
              <a:t>Octave</a:t>
            </a:r>
            <a:endParaRPr lang="en-US" sz="2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the Interval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0" y="1447800"/>
            <a:ext cx="8931836" cy="1206659"/>
            <a:chOff x="0" y="1447800"/>
            <a:chExt cx="8931836" cy="1206659"/>
          </a:xfrm>
        </p:grpSpPr>
        <p:pic>
          <p:nvPicPr>
            <p:cNvPr id="8" name="Content Placeholder 3" descr="Blank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29400" y="1447800"/>
              <a:ext cx="2302436" cy="1206659"/>
            </a:xfrm>
            <a:prstGeom prst="rect">
              <a:avLst/>
            </a:prstGeom>
          </p:spPr>
        </p:pic>
        <p:pic>
          <p:nvPicPr>
            <p:cNvPr id="9" name="Content Placeholder 3" descr="Blank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19600" y="1447800"/>
              <a:ext cx="2302436" cy="1206659"/>
            </a:xfrm>
            <a:prstGeom prst="rect">
              <a:avLst/>
            </a:prstGeom>
          </p:spPr>
        </p:pic>
        <p:pic>
          <p:nvPicPr>
            <p:cNvPr id="10" name="Content Placeholder 3" descr="Blank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09800" y="1447800"/>
              <a:ext cx="2302436" cy="1206659"/>
            </a:xfrm>
            <a:prstGeom prst="rect">
              <a:avLst/>
            </a:prstGeom>
          </p:spPr>
        </p:pic>
        <p:pic>
          <p:nvPicPr>
            <p:cNvPr id="11" name="Content Placeholder 3" descr="Blank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447800"/>
              <a:ext cx="2302436" cy="1206659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0" y="3581400"/>
            <a:ext cx="8931836" cy="1206659"/>
            <a:chOff x="0" y="1447800"/>
            <a:chExt cx="8931836" cy="1206659"/>
          </a:xfrm>
        </p:grpSpPr>
        <p:pic>
          <p:nvPicPr>
            <p:cNvPr id="15" name="Content Placeholder 3" descr="Blank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29400" y="1447800"/>
              <a:ext cx="2302436" cy="1206659"/>
            </a:xfrm>
            <a:prstGeom prst="rect">
              <a:avLst/>
            </a:prstGeom>
          </p:spPr>
        </p:pic>
        <p:pic>
          <p:nvPicPr>
            <p:cNvPr id="16" name="Content Placeholder 3" descr="Blank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19600" y="1447800"/>
              <a:ext cx="2302436" cy="1206659"/>
            </a:xfrm>
            <a:prstGeom prst="rect">
              <a:avLst/>
            </a:prstGeom>
          </p:spPr>
        </p:pic>
        <p:pic>
          <p:nvPicPr>
            <p:cNvPr id="17" name="Content Placeholder 3" descr="Blank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09800" y="1447800"/>
              <a:ext cx="2302436" cy="1206659"/>
            </a:xfrm>
            <a:prstGeom prst="rect">
              <a:avLst/>
            </a:prstGeom>
          </p:spPr>
        </p:pic>
        <p:pic>
          <p:nvPicPr>
            <p:cNvPr id="18" name="Content Placeholder 3" descr="Blank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447800"/>
              <a:ext cx="2302436" cy="1206659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228600" y="25908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P5</a:t>
            </a:r>
            <a:endParaRPr lang="en-US" sz="4000" dirty="0"/>
          </a:p>
        </p:txBody>
      </p:sp>
      <p:sp>
        <p:nvSpPr>
          <p:cNvPr id="20" name="TextBox 19"/>
          <p:cNvSpPr txBox="1"/>
          <p:nvPr/>
        </p:nvSpPr>
        <p:spPr>
          <a:xfrm>
            <a:off x="2362200" y="25908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M3</a:t>
            </a:r>
            <a:endParaRPr lang="en-US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4648200" y="25146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M7</a:t>
            </a:r>
            <a:endParaRPr lang="en-US" sz="4000" dirty="0"/>
          </a:p>
        </p:txBody>
      </p:sp>
      <p:sp>
        <p:nvSpPr>
          <p:cNvPr id="22" name="TextBox 21"/>
          <p:cNvSpPr txBox="1"/>
          <p:nvPr/>
        </p:nvSpPr>
        <p:spPr>
          <a:xfrm>
            <a:off x="6781800" y="25146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M2</a:t>
            </a:r>
            <a:endParaRPr lang="en-US" sz="4000" dirty="0"/>
          </a:p>
        </p:txBody>
      </p:sp>
      <p:sp>
        <p:nvSpPr>
          <p:cNvPr id="23" name="TextBox 22"/>
          <p:cNvSpPr txBox="1"/>
          <p:nvPr/>
        </p:nvSpPr>
        <p:spPr>
          <a:xfrm>
            <a:off x="228600" y="46482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P4</a:t>
            </a:r>
            <a:endParaRPr lang="en-US" sz="4000" dirty="0"/>
          </a:p>
        </p:txBody>
      </p:sp>
      <p:sp>
        <p:nvSpPr>
          <p:cNvPr id="24" name="TextBox 23"/>
          <p:cNvSpPr txBox="1"/>
          <p:nvPr/>
        </p:nvSpPr>
        <p:spPr>
          <a:xfrm>
            <a:off x="2362200" y="46482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P1</a:t>
            </a:r>
            <a:endParaRPr lang="en-US" sz="4000" dirty="0"/>
          </a:p>
        </p:txBody>
      </p:sp>
      <p:sp>
        <p:nvSpPr>
          <p:cNvPr id="25" name="TextBox 24"/>
          <p:cNvSpPr txBox="1"/>
          <p:nvPr/>
        </p:nvSpPr>
        <p:spPr>
          <a:xfrm>
            <a:off x="4572000" y="46482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M6</a:t>
            </a:r>
            <a:endParaRPr lang="en-US" sz="4000" dirty="0"/>
          </a:p>
        </p:txBody>
      </p:sp>
      <p:sp>
        <p:nvSpPr>
          <p:cNvPr id="26" name="TextBox 25"/>
          <p:cNvSpPr txBox="1"/>
          <p:nvPr/>
        </p:nvSpPr>
        <p:spPr>
          <a:xfrm>
            <a:off x="6858000" y="46482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P8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ame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600200"/>
            <a:ext cx="9144001" cy="76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the Interval</a:t>
            </a:r>
            <a:endParaRPr lang="en-US" dirty="0"/>
          </a:p>
        </p:txBody>
      </p:sp>
      <p:pic>
        <p:nvPicPr>
          <p:cNvPr id="5" name="Picture 4" descr="Name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3581400"/>
            <a:ext cx="9144001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667000"/>
            <a:ext cx="8458200" cy="3340291"/>
          </a:xfrm>
        </p:spPr>
        <p:txBody>
          <a:bodyPr>
            <a:normAutofit/>
          </a:bodyPr>
          <a:lstStyle/>
          <a:p>
            <a:r>
              <a:rPr lang="en-US" dirty="0" smtClean="0"/>
              <a:t>Write down the song you think is being played.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If you don’t know the title, you can write down a few words you remember from the song.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Don’t worry if you don’t know.  This is a very strange way to listen to music!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We Double the Intervals?</a:t>
            </a:r>
            <a:endParaRPr lang="en-US" dirty="0"/>
          </a:p>
        </p:txBody>
      </p:sp>
      <p:pic>
        <p:nvPicPr>
          <p:cNvPr id="4" name="Picture 3" descr="Scal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1371600"/>
            <a:ext cx="8463643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838200"/>
            <a:ext cx="8229600" cy="55626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1. Frère Jacques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2. London Bridge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3. Pop Goes the Weasel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4. Twinkle, Twinkle Little Star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5. This Old Man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6. Mary Had a Little Lamb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7. When the Saints Go Marching In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8. Baa </a:t>
            </a:r>
            <a:r>
              <a:rPr lang="en-US" dirty="0" err="1" smtClean="0"/>
              <a:t>Baa</a:t>
            </a:r>
            <a:r>
              <a:rPr lang="en-US" dirty="0" smtClean="0"/>
              <a:t> Black Sheep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9. Itsy Bitsy Spider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10. Happy Birthday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914400"/>
          </a:xfrm>
        </p:spPr>
        <p:txBody>
          <a:bodyPr/>
          <a:lstStyle/>
          <a:p>
            <a:r>
              <a:rPr lang="en-US" dirty="0" smtClean="0"/>
              <a:t>Class Results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the Intervals</a:t>
            </a:r>
            <a:endParaRPr lang="en-US" dirty="0"/>
          </a:p>
        </p:txBody>
      </p:sp>
      <p:pic>
        <p:nvPicPr>
          <p:cNvPr id="5" name="Picture 4" descr="Twinkl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063" y="4514760"/>
            <a:ext cx="8958937" cy="743040"/>
          </a:xfrm>
          <a:prstGeom prst="rect">
            <a:avLst/>
          </a:prstGeom>
        </p:spPr>
      </p:pic>
      <p:pic>
        <p:nvPicPr>
          <p:cNvPr id="4" name="Content Placeholder 3" descr="Twinkle 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14489" b="9767"/>
          <a:stretch>
            <a:fillRect/>
          </a:stretch>
        </p:blipFill>
        <p:spPr>
          <a:xfrm>
            <a:off x="-1" y="2057400"/>
            <a:ext cx="9144001" cy="7943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229</TotalTime>
  <Words>235</Words>
  <Application>Microsoft Macintosh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INTERVALS</vt:lpstr>
      <vt:lpstr>Intervals</vt:lpstr>
      <vt:lpstr>Names of Intervals</vt:lpstr>
      <vt:lpstr>Intervals with Special Names</vt:lpstr>
      <vt:lpstr>Write the Interval</vt:lpstr>
      <vt:lpstr>Name the Interval</vt:lpstr>
      <vt:lpstr>What if We Double the Intervals?</vt:lpstr>
      <vt:lpstr>Class Results</vt:lpstr>
      <vt:lpstr>Draw the Intervals</vt:lpstr>
      <vt:lpstr>Slide 10</vt:lpstr>
      <vt:lpstr>Contour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INTERVALS</dc:title>
  <dc:creator>Matt Rebman</dc:creator>
  <cp:lastModifiedBy>Matt Rebman</cp:lastModifiedBy>
  <cp:revision>16</cp:revision>
  <dcterms:created xsi:type="dcterms:W3CDTF">2012-07-31T19:27:04Z</dcterms:created>
  <dcterms:modified xsi:type="dcterms:W3CDTF">2012-07-31T20:53:54Z</dcterms:modified>
</cp:coreProperties>
</file>